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1" r:id="rId6"/>
    <p:sldId id="260" r:id="rId7"/>
  </p:sldIdLst>
  <p:sldSz cx="9144000" cy="6858000" type="screen4x3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es-ES_tradn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s-ES_tradnl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2D2A3-D79E-4509-A33E-C8544C18FFA9}" type="datetimeFigureOut">
              <a:rPr lang="es-ES_tradnl" smtClean="0"/>
              <a:pPr/>
              <a:t>24/05/2013</a:t>
            </a:fld>
            <a:endParaRPr lang="es-ES_tradnl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A7095-6CBB-4443-8582-E76D14D1733A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s-ES_tradnl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s-ES_tradnl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2D2A3-D79E-4509-A33E-C8544C18FFA9}" type="datetimeFigureOut">
              <a:rPr lang="es-ES_tradnl" smtClean="0"/>
              <a:pPr/>
              <a:t>24/05/2013</a:t>
            </a:fld>
            <a:endParaRPr lang="es-ES_tradnl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A7095-6CBB-4443-8582-E76D14D1733A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es-ES_tradnl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s-ES_tradnl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2D2A3-D79E-4509-A33E-C8544C18FFA9}" type="datetimeFigureOut">
              <a:rPr lang="es-ES_tradnl" smtClean="0"/>
              <a:pPr/>
              <a:t>24/05/2013</a:t>
            </a:fld>
            <a:endParaRPr lang="es-ES_tradnl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A7095-6CBB-4443-8582-E76D14D1733A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s-ES_tradnl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s-ES_tradnl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2D2A3-D79E-4509-A33E-C8544C18FFA9}" type="datetimeFigureOut">
              <a:rPr lang="es-ES_tradnl" smtClean="0"/>
              <a:pPr/>
              <a:t>24/05/2013</a:t>
            </a:fld>
            <a:endParaRPr lang="es-ES_tradnl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A7095-6CBB-4443-8582-E76D14D1733A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es-ES_tradnl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2D2A3-D79E-4509-A33E-C8544C18FFA9}" type="datetimeFigureOut">
              <a:rPr lang="es-ES_tradnl" smtClean="0"/>
              <a:pPr/>
              <a:t>24/05/2013</a:t>
            </a:fld>
            <a:endParaRPr lang="es-ES_tradnl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A7095-6CBB-4443-8582-E76D14D1733A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s-ES_tradnl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s-ES_tradnl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s-ES_tradnl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2D2A3-D79E-4509-A33E-C8544C18FFA9}" type="datetimeFigureOut">
              <a:rPr lang="es-ES_tradnl" smtClean="0"/>
              <a:pPr/>
              <a:t>24/05/2013</a:t>
            </a:fld>
            <a:endParaRPr lang="es-ES_tradnl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A7095-6CBB-4443-8582-E76D14D1733A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es-ES_tradnl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s-ES_tradnl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s-ES_tradnl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2D2A3-D79E-4509-A33E-C8544C18FFA9}" type="datetimeFigureOut">
              <a:rPr lang="es-ES_tradnl" smtClean="0"/>
              <a:pPr/>
              <a:t>24/05/2013</a:t>
            </a:fld>
            <a:endParaRPr lang="es-ES_tradnl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A7095-6CBB-4443-8582-E76D14D1733A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s-ES_tradnl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2D2A3-D79E-4509-A33E-C8544C18FFA9}" type="datetimeFigureOut">
              <a:rPr lang="es-ES_tradnl" smtClean="0"/>
              <a:pPr/>
              <a:t>24/05/2013</a:t>
            </a:fld>
            <a:endParaRPr lang="es-ES_tradnl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A7095-6CBB-4443-8582-E76D14D1733A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2D2A3-D79E-4509-A33E-C8544C18FFA9}" type="datetimeFigureOut">
              <a:rPr lang="es-ES_tradnl" smtClean="0"/>
              <a:pPr/>
              <a:t>24/05/2013</a:t>
            </a:fld>
            <a:endParaRPr lang="es-ES_tradnl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A7095-6CBB-4443-8582-E76D14D1733A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es-ES_tradnl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s-ES_tradnl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2D2A3-D79E-4509-A33E-C8544C18FFA9}" type="datetimeFigureOut">
              <a:rPr lang="es-ES_tradnl" smtClean="0"/>
              <a:pPr/>
              <a:t>24/05/2013</a:t>
            </a:fld>
            <a:endParaRPr lang="es-ES_tradnl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A7095-6CBB-4443-8582-E76D14D1733A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es-ES_tradnl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2D2A3-D79E-4509-A33E-C8544C18FFA9}" type="datetimeFigureOut">
              <a:rPr lang="es-ES_tradnl" smtClean="0"/>
              <a:pPr/>
              <a:t>24/05/2013</a:t>
            </a:fld>
            <a:endParaRPr lang="es-ES_tradnl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A7095-6CBB-4443-8582-E76D14D1733A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es-ES_tradnl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s-ES_tradnl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72D2A3-D79E-4509-A33E-C8544C18FFA9}" type="datetimeFigureOut">
              <a:rPr lang="es-ES_tradnl" smtClean="0"/>
              <a:pPr/>
              <a:t>24/05/2013</a:t>
            </a:fld>
            <a:endParaRPr lang="es-ES_tradnl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AA7095-6CBB-4443-8582-E76D14D1733A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42910" y="214290"/>
            <a:ext cx="7772400" cy="1470025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pt-BR" dirty="0" smtClean="0"/>
              <a:t>O professor seja um militante social.  </a:t>
            </a:r>
            <a:endParaRPr lang="pt-BR" dirty="0"/>
          </a:p>
        </p:txBody>
      </p:sp>
      <p:pic>
        <p:nvPicPr>
          <p:cNvPr id="4" name="Picture 2" descr="http://cdn.20minutos.es/img2/recortes/2012/03/06/51270-600-42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2071678"/>
            <a:ext cx="7786742" cy="446722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pt-BR" dirty="0" smtClean="0"/>
              <a:t>O professor serve como agente de cambio e de reforma. </a:t>
            </a:r>
            <a:endParaRPr lang="pt-BR" dirty="0"/>
          </a:p>
        </p:txBody>
      </p:sp>
      <p:pic>
        <p:nvPicPr>
          <p:cNvPr id="3074" name="Picture 2" descr="http://4.bp.blogspot.com/-S3tNX3KPJm8/ULS_Wz-oxsI/AAAAAAAAAA4/rxoNJooJ3yQ/s1600/clase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714488"/>
            <a:ext cx="8215370" cy="48577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274638"/>
            <a:ext cx="4643438" cy="6369072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s-PY" dirty="0" smtClean="0"/>
              <a:t>Ed</a:t>
            </a:r>
            <a:r>
              <a:rPr lang="pt-BR" dirty="0" err="1" smtClean="0"/>
              <a:t>ucacao</a:t>
            </a:r>
            <a:r>
              <a:rPr lang="pt-BR" dirty="0" smtClean="0"/>
              <a:t> é como uma ferramenta para resolver os problemas da sociedade.</a:t>
            </a:r>
            <a:endParaRPr lang="es-ES_tradnl" dirty="0"/>
          </a:p>
        </p:txBody>
      </p:sp>
      <p:pic>
        <p:nvPicPr>
          <p:cNvPr id="4100" name="Picture 4" descr="http://4.bp.blogspot.com/-aCD26UEWzx8/US3XX1x0gNI/AAAAAAAABCQ/XbD2lOCA2AM/s1600/educaci%C3%B3n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4710162" y="0"/>
            <a:ext cx="4433838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pt-BR" dirty="0" smtClean="0"/>
              <a:t>Agir </a:t>
            </a:r>
            <a:r>
              <a:rPr lang="pt-BR" dirty="0" smtClean="0"/>
              <a:t>como diretor de projetos e como líder de investigação.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pt-BR" dirty="0"/>
          </a:p>
        </p:txBody>
      </p:sp>
      <p:pic>
        <p:nvPicPr>
          <p:cNvPr id="2052" name="Picture 4" descr="http://www.conocimiento.gob.ec/wp-content/uploads/2012/11/profesor-investigador-nm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1643050"/>
            <a:ext cx="8215370" cy="464347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Escolher </a:t>
            </a:r>
            <a:r>
              <a:rPr lang="pt-BR" dirty="0"/>
              <a:t>os objetivos, os </a:t>
            </a:r>
            <a:r>
              <a:rPr lang="pt-BR" dirty="0" smtClean="0"/>
              <a:t>recursos</a:t>
            </a:r>
            <a:r>
              <a:rPr lang="pt-BR" dirty="0" smtClean="0"/>
              <a:t> e</a:t>
            </a:r>
            <a:r>
              <a:rPr lang="pt-BR" dirty="0" smtClean="0"/>
              <a:t> </a:t>
            </a:r>
            <a:r>
              <a:rPr lang="pt-BR" dirty="0"/>
              <a:t>os conteúdos. </a:t>
            </a:r>
            <a:r>
              <a:rPr lang="es-ES_tradnl" dirty="0"/>
              <a:t/>
            </a:r>
            <a:br>
              <a:rPr lang="es-ES_tradnl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18434" name="Picture 2" descr="http://www.escuelasdecursos.com/wp-content/uploads/2012/06/profesores-universidad-profesores-tecnicos0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643050"/>
            <a:ext cx="4500562" cy="5214950"/>
          </a:xfrm>
          <a:prstGeom prst="rect">
            <a:avLst/>
          </a:prstGeom>
          <a:noFill/>
        </p:spPr>
      </p:pic>
      <p:pic>
        <p:nvPicPr>
          <p:cNvPr id="18436" name="Picture 4" descr="http://edu.jccm.es/ies/leonardodavinci/images/stories/miscelanea/org_profesorado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1643050"/>
            <a:ext cx="4467225" cy="52149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54164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pt-BR" dirty="0" smtClean="0"/>
              <a:t>Ajudar </a:t>
            </a:r>
            <a:r>
              <a:rPr lang="pt-BR" dirty="0" smtClean="0"/>
              <a:t>a</a:t>
            </a:r>
            <a:r>
              <a:rPr lang="pt-BR" dirty="0" smtClean="0"/>
              <a:t>os estudantes </a:t>
            </a:r>
            <a:r>
              <a:rPr lang="pt-BR" smtClean="0"/>
              <a:t>para </a:t>
            </a:r>
            <a:r>
              <a:rPr lang="pt-BR" smtClean="0"/>
              <a:t>solucionar </a:t>
            </a:r>
            <a:r>
              <a:rPr lang="pt-BR" dirty="0" smtClean="0"/>
              <a:t>os problemas como individuo.</a:t>
            </a:r>
            <a:endParaRPr lang="pt-BR" dirty="0"/>
          </a:p>
        </p:txBody>
      </p:sp>
      <p:pic>
        <p:nvPicPr>
          <p:cNvPr id="1026" name="Picture 2" descr="http://blogkaeru.files.wordpress.com/2011/06/tn2011062000370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2071678"/>
            <a:ext cx="7358114" cy="41434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450</TotalTime>
  <Words>52</Words>
  <Application>Microsoft Office PowerPoint</Application>
  <PresentationFormat>Apresentação na tela (4:3)</PresentationFormat>
  <Paragraphs>6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7" baseType="lpstr">
      <vt:lpstr>Tema do Office</vt:lpstr>
      <vt:lpstr>O professor seja um militante social.  </vt:lpstr>
      <vt:lpstr>O professor serve como agente de cambio e de reforma. </vt:lpstr>
      <vt:lpstr>Educacao é como uma ferramenta para resolver os problemas da sociedade.</vt:lpstr>
      <vt:lpstr>Agir como diretor de projetos e como líder de investigação.</vt:lpstr>
      <vt:lpstr> Escolher os objetivos, os recursos e os conteúdos.  </vt:lpstr>
      <vt:lpstr>Ajudar aos estudantes para solucionar os problemas como individuo.</vt:lpstr>
    </vt:vector>
  </TitlesOfParts>
  <Company>GP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 professor seja um militante social.  </dc:title>
  <dc:creator>CRISTOBAL</dc:creator>
  <cp:lastModifiedBy>CRISTOBAL</cp:lastModifiedBy>
  <cp:revision>14</cp:revision>
  <dcterms:created xsi:type="dcterms:W3CDTF">2013-05-24T02:23:34Z</dcterms:created>
  <dcterms:modified xsi:type="dcterms:W3CDTF">2013-05-24T12:00:50Z</dcterms:modified>
</cp:coreProperties>
</file>